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DE7D-F04D-4F45-B35A-446684FB7B9D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634-FB17-4632-8E96-AE436D7E7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DE7D-F04D-4F45-B35A-446684FB7B9D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634-FB17-4632-8E96-AE436D7E7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DE7D-F04D-4F45-B35A-446684FB7B9D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634-FB17-4632-8E96-AE436D7E7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DE7D-F04D-4F45-B35A-446684FB7B9D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634-FB17-4632-8E96-AE436D7E7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DE7D-F04D-4F45-B35A-446684FB7B9D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634-FB17-4632-8E96-AE436D7E7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DE7D-F04D-4F45-B35A-446684FB7B9D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634-FB17-4632-8E96-AE436D7E7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DE7D-F04D-4F45-B35A-446684FB7B9D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634-FB17-4632-8E96-AE436D7E7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DE7D-F04D-4F45-B35A-446684FB7B9D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634-FB17-4632-8E96-AE436D7E7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DE7D-F04D-4F45-B35A-446684FB7B9D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634-FB17-4632-8E96-AE436D7E7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DE7D-F04D-4F45-B35A-446684FB7B9D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634-FB17-4632-8E96-AE436D7E7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DE7D-F04D-4F45-B35A-446684FB7B9D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6B634-FB17-4632-8E96-AE436D7E7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FDE7D-F04D-4F45-B35A-446684FB7B9D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6B634-FB17-4632-8E96-AE436D7E7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340768"/>
            <a:ext cx="842493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ADIBASI MAHAVIDYALAYA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SEMESTER-1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(PROGRAMME)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SESSION: 2022-2023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TITLE: PRINCIPLES OF EDUCATION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CODE: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AP/EDN/101/C-1A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TOPIC: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KINDERGARTEN (FRIEDRICH FROBEL)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SUKANTA MAHATA</a:t>
            </a:r>
            <a:endParaRPr lang="en-US" sz="2800" dirty="0"/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188640"/>
            <a:ext cx="1234323" cy="12303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152128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Arial Black" pitchFamily="34" charset="0"/>
              </a:rPr>
              <a:t>Kindergarten</a:t>
            </a:r>
            <a:endParaRPr lang="en-US" dirty="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7376864" cy="5544616"/>
          </a:xfrm>
        </p:spPr>
        <p:txBody>
          <a:bodyPr/>
          <a:lstStyle/>
          <a:p>
            <a:pPr algn="l"/>
            <a:r>
              <a:rPr lang="en-US" sz="4400" dirty="0" smtClean="0">
                <a:solidFill>
                  <a:srgbClr val="002060"/>
                </a:solidFill>
              </a:rPr>
              <a:t>Meaning</a:t>
            </a:r>
          </a:p>
          <a:p>
            <a:pPr algn="l"/>
            <a:r>
              <a:rPr lang="en-US" dirty="0" smtClean="0">
                <a:solidFill>
                  <a:srgbClr val="0070C0"/>
                </a:solidFill>
              </a:rPr>
              <a:t>Kindergarten  is a German word which mean’s children’s garden.</a:t>
            </a:r>
          </a:p>
          <a:p>
            <a:pPr algn="l"/>
            <a:r>
              <a:rPr lang="en-US" dirty="0" smtClean="0">
                <a:solidFill>
                  <a:srgbClr val="0070C0"/>
                </a:solidFill>
              </a:rPr>
              <a:t>The founder of kindergarten was August Froebel.</a:t>
            </a:r>
          </a:p>
          <a:p>
            <a:pPr algn="l"/>
            <a:r>
              <a:rPr lang="en-US" dirty="0" smtClean="0">
                <a:solidFill>
                  <a:srgbClr val="0070C0"/>
                </a:solidFill>
              </a:rPr>
              <a:t>He believed that the process of growth and development of the plant and a child is same.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80728"/>
            <a:ext cx="68407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Chief features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Self activity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Play song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Gift and occupation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The place of teacher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Discipline through love</a:t>
            </a:r>
          </a:p>
          <a:p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60500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 Rounded MT Bold" pitchFamily="34" charset="0"/>
              </a:rPr>
              <a:t>Merit of kindergarten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1.It emphasis on pre school or nursery education.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2.It stress the importance of play in early education.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3.This is very  simple ,interesting and attractive method.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4.It develops imagination and creative  capacities of children.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76672"/>
            <a:ext cx="676875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Bahnschrift Condensed" pitchFamily="34" charset="0"/>
              </a:rPr>
              <a:t>Limitation  of kindergarten</a:t>
            </a:r>
          </a:p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1.It does not provides for the study of  the individual study.</a:t>
            </a:r>
          </a:p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2.The song given by him are out of date.</a:t>
            </a:r>
          </a:p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3.The method requires a number of materials and specialized teachers which can  not  be provided all the time.  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2564904"/>
            <a:ext cx="5904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THANK YOU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144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Kindergarten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Kindergarten</dc:title>
  <dc:creator>Akinchan</dc:creator>
  <cp:lastModifiedBy>Akinchan</cp:lastModifiedBy>
  <cp:revision>12</cp:revision>
  <dcterms:created xsi:type="dcterms:W3CDTF">2024-06-11T06:21:25Z</dcterms:created>
  <dcterms:modified xsi:type="dcterms:W3CDTF">2024-06-15T11:21:32Z</dcterms:modified>
</cp:coreProperties>
</file>